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30" d="100"/>
          <a:sy n="130" d="100"/>
        </p:scale>
        <p:origin x="-96" y="-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17B3D-2EC5-DB43-B89F-5F7A7A65D6BD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82712-F91D-164E-99DE-7768130DE7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550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B47E2-8CD8-7349-A5C5-31E1CACFADBC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B6B3F-2242-DA45-A666-1785BEAFFF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66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DF165-DA10-9840-B26C-97F999722BE3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C034F-8BD5-9A4B-AE84-39CBD4555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706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B32B6-1E43-7446-8158-C347A46A436B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4510D-F8D4-6245-90EF-60F8949F8F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82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CEC36-A5E6-6944-8B73-FF4E0037B585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B2DBD-F740-784C-9EDB-B756B76DC3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31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13D91-D905-C445-8A5F-083358E91CCB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950E0-7DD3-A54B-BB1C-607A40B9BD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73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59CA1-2A57-5B4B-BA70-646146240362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29DB3-83FC-8A44-B961-ADF43B0021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782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5B286-A24E-F14A-BA0D-DD0755D5DAB6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F8781-B59F-F84E-9AFB-F4B2B2BC1C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054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99FFC-739B-AE4C-8E96-43EE2B16C868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19216-A5A6-BD46-A464-61A6718728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0BB50-4E96-F44E-BFDA-83824256F165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B2679-2571-F648-87B0-C446AF1D5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836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E13D6-31BB-8B45-B2A6-5B947C134FB1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2CF09-C44C-4B45-BEAD-160B2876B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949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4D049B56-F512-BA4D-9A71-1EB3E2DC1D1F}" type="datetime1">
              <a:rPr lang="en-US"/>
              <a:pPr>
                <a:defRPr/>
              </a:pPr>
              <a:t>3/29/12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A82072BC-5AC8-234B-8C95-83E480BA2F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Larry Clark</a:t>
            </a:r>
            <a:endParaRPr lang="en-US" altLang="ja-JP" i="1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Larry Clark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1971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216"/>
            <a:ext cx="9144000" cy="627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58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588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526" y="0"/>
            <a:ext cx="46150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5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411" y="0"/>
            <a:ext cx="461197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590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58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512"/>
            <a:ext cx="9144000" cy="619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58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419" y="0"/>
            <a:ext cx="48535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58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605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58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58" y="0"/>
            <a:ext cx="4390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58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 dirty="0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47558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58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Larry Clark</a:t>
            </a:r>
          </a:p>
        </p:txBody>
      </p:sp>
      <p:pic>
        <p:nvPicPr>
          <p:cNvPr id="2" name="Picture 1" descr="Clark0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615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558859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Presentation.pot</Template>
  <TotalTime>181</TotalTime>
  <Words>28</Words>
  <Application>Microsoft Macintosh PowerPoint</Application>
  <PresentationFormat>On-screen Show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Slide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 Frederick</dc:creator>
  <cp:lastModifiedBy>Hamza Hasan</cp:lastModifiedBy>
  <cp:revision>7</cp:revision>
  <dcterms:created xsi:type="dcterms:W3CDTF">2010-11-03T23:26:30Z</dcterms:created>
  <dcterms:modified xsi:type="dcterms:W3CDTF">2012-03-29T16:11:58Z</dcterms:modified>
</cp:coreProperties>
</file>